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968451-BA4F-48CF-99C2-254E4E3FB124}" v="3" dt="2018-07-19T15:44:47.8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shpinder Kaur" userId="1a3122a761357962" providerId="LiveId" clId="{13968451-BA4F-48CF-99C2-254E4E3FB124}"/>
    <pc:docChg chg="modSld">
      <pc:chgData name="Pushpinder Kaur" userId="1a3122a761357962" providerId="LiveId" clId="{13968451-BA4F-48CF-99C2-254E4E3FB124}" dt="2018-07-19T15:44:47.896" v="2" actId="1035"/>
      <pc:docMkLst>
        <pc:docMk/>
      </pc:docMkLst>
      <pc:sldChg chg="modSp">
        <pc:chgData name="Pushpinder Kaur" userId="1a3122a761357962" providerId="LiveId" clId="{13968451-BA4F-48CF-99C2-254E4E3FB124}" dt="2018-07-19T15:44:47.896" v="2" actId="1035"/>
        <pc:sldMkLst>
          <pc:docMk/>
          <pc:sldMk cId="3544218073" sldId="261"/>
        </pc:sldMkLst>
        <pc:picChg chg="mod">
          <ac:chgData name="Pushpinder Kaur" userId="1a3122a761357962" providerId="LiveId" clId="{13968451-BA4F-48CF-99C2-254E4E3FB124}" dt="2018-07-19T15:44:47.896" v="2" actId="1035"/>
          <ac:picMkLst>
            <pc:docMk/>
            <pc:sldMk cId="3544218073" sldId="261"/>
            <ac:picMk id="4" creationId="{4DCDAD46-24B6-432E-873E-DC791EBA71A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5BFF7-CF5D-45A2-BB3A-60CA47943A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08357D-325D-42BC-BC58-0730E78C4F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2C914-319E-4DC8-885C-93B0DC42C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5B30A-282C-4FFE-B025-D4321D349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B44DD-E4A4-4AD3-A19A-0821FA124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02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C9E1-41FD-4996-A2A7-FB8A671BE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031295-34CE-48C3-A7F0-9E3A08745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37D37-832E-455B-A26D-7B850F91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DBF1E-307F-4FC6-8825-BB66ED7F6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DFA9-5EEC-41B8-AEB7-60381827D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093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4815F5-642D-491D-B8E5-ADD59F81B8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038B6E-38EB-4811-8F81-BCDCE08E57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DC58D-BDFC-41AC-817D-3B0B82DDD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F4C3B-C354-4792-B75B-BDFFEAD5D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56D89-5C1E-48EB-9B0B-E9AA82AB5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16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A0C15-A63B-4ABD-BD11-DD79F0AD5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AFCAD-6410-4620-9AB4-526A2B19B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EDA82-057C-4968-A713-6E433A601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AE974-B697-4BC6-BCBB-7C50241B1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D8EB5-57AC-4149-BB1D-1EC2FC5A5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2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77B66-BF9F-45AA-BD54-BC74132E7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10FE5B-E516-4A9E-AD85-8446D5F96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9740A-2D68-48C7-9088-E181EC7A7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44986-18BC-40A9-9E1B-077EE9986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5B14E-E419-4B63-AA65-731B8C4FD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31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5F931-73D6-42D0-9262-8D86B9CEB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78FD9-297C-45F8-8020-D2B788C7E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5C158-7888-471D-83E7-EB8C9F3EA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A91EC-8FBD-4BB2-B46B-4A1F28373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7CD520-584B-4D1B-BBD7-2A425DD61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3D98D-4F67-42F6-8AF0-7139D9548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280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A9597-88D3-44F8-975D-2BA9FD4A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0F0F0-25BD-41A4-AFFF-E40AE6771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785E3-4D64-4870-89F1-1F1CEE55D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CD7CBD-C036-49B8-AC80-DDC5926BCA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3E0A5E-2AC3-4347-A58C-D855C37FFD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8E2BBC-1AA1-457A-8A49-E8B51B401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DEB054-13CB-4CDF-BA19-548D3AE7C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F15C3C-7D58-488C-8CE5-44CE94B3A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303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F17D8-2E3A-43CE-85A0-DB852E7C3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C46309-57BB-4DE9-B99E-7AB3AB258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A60390-68D9-4415-A021-93596B985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58CFB-1471-4583-A2EB-FA5AFBC43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337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180284-ED35-40E1-85C9-F51C3C415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E44468-F9BE-4973-A0A9-9ED2E4C2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6AEB8-A71A-4ED5-83D1-2EC526D87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24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E0272-AAE5-4F8D-ABCE-8217AC0AE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122F6-5D01-4966-B142-88A65843D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0C0020-446E-4EE5-AF51-996AB06C9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9CF4B9-3FA3-4B5A-B88D-693CAC73B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5483A-26D3-4F63-BDC9-69C457C76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546DCF-6900-46F6-9AD5-C3CEB50E7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598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1958D-E4B1-494C-B1CB-861DC2BDD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AD3806-57E2-47F2-B883-BCBC9F158B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4EB36-9960-49F6-8A17-39C5B104D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4DAE87-A845-4E55-A62E-6CDEA78E3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68B43-C3E0-4091-B6E7-3CBB8011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B155C4-6908-4FB2-81A1-12C990A78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147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D7B0CA-5800-42E7-A153-23D2E3127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400A95-7CFB-428A-88D7-79770FA6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A8FCF-CC41-4F7B-B671-04E9D8B53B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270BD-791F-49D8-9894-F6B3447FA80D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D465F-BC13-48C3-9ED1-217CFC75DC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F3C74-3853-4CE9-8438-7C80A05D6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4C6FD-226A-4528-A5FD-A1A8ACD19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52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48FEB-5012-44DD-BA10-6E178342C1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Database  </a:t>
            </a:r>
            <a:br>
              <a:rPr lang="en-US" dirty="0"/>
            </a:br>
            <a:r>
              <a:rPr lang="en-US" dirty="0" err="1"/>
              <a:t>Normalisation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401247-CB2D-4BD8-8D9B-54BF5F67B0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764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D3039-5E42-4415-8255-D2ABE14C5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594CC-476E-444C-940D-332E65FC1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F52113-2DBE-4308-A30B-535D603FC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12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8E38C-27A8-43A9-BD6D-87FB20293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C6C37-2228-41EB-B096-D68C18737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DAA79-6234-422F-888E-61B70F02B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641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1BBD-E344-4738-B34D-480404846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BC42E-82DC-4B51-8030-2F1AF7E35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E94453-E167-4B43-925B-1EE2DE898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52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DC770-1CCD-4E42-910B-4CA7556AA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2EA41-5E38-417E-B95E-EFC7253EC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3CC9CC-9C87-4781-8AFA-F5101E820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70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6FEC0-B74C-4F72-BF44-431FD590C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4543C-2EC6-4057-94EB-804E0BCC8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EF790F-7B84-4286-B345-DBBB2E4A8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488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09230-14F0-40C1-AA1E-AEFEF37A6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73236-D3CA-48DC-BF59-E0DDF7CE1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2F261F-6030-4B25-B6A3-966D1EC0D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2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06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BC26D8-82FB-445E-AA49-62A77D7C1EE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55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44330D-EA18-4254-AA95-EB49948539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1DA6019-BDE7-447D-99F1-C5333407B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823" t="6377" r="17165" b="14000"/>
          <a:stretch/>
        </p:blipFill>
        <p:spPr>
          <a:xfrm>
            <a:off x="477011" y="395926"/>
            <a:ext cx="11325347" cy="601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983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0D879B-6DCC-464F-85D9-4E496C831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613" t="5636" r="14716" b="14089"/>
          <a:stretch/>
        </p:blipFill>
        <p:spPr>
          <a:xfrm>
            <a:off x="27775" y="65185"/>
            <a:ext cx="12164225" cy="658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80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27" name="Rectangle 19">
            <a:extLst>
              <a:ext uri="{FF2B5EF4-FFF2-40B4-BE49-F238E27FC236}">
                <a16:creationId xmlns:a16="http://schemas.microsoft.com/office/drawing/2014/main" id="{32BC26D8-82FB-445E-AA49-62A77D7C1EE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E4C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CB44330D-EA18-4254-AA95-EB49948539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74B3B0-FFE7-4F88-90BF-C55293601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685" t="6505" r="16764" b="13617"/>
          <a:stretch/>
        </p:blipFill>
        <p:spPr>
          <a:xfrm>
            <a:off x="477012" y="480060"/>
            <a:ext cx="11237976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456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8700-CE25-414B-9A52-40B447972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682E9-20EC-44BF-8E4D-E626AD3FE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20E2E5-79DA-4A7B-A49C-60D6609CC3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17" t="5325" r="17886" b="14914"/>
          <a:stretch/>
        </p:blipFill>
        <p:spPr>
          <a:xfrm>
            <a:off x="0" y="33316"/>
            <a:ext cx="12192000" cy="669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104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CF8D7-4390-45FC-BBAF-FAE287A03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31B52-21A9-4202-9B67-6446F7977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DAD46-24B6-432E-873E-DC791EBA7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37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18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5880B-1B8B-4580-9487-783010C1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02838-9329-423A-9D0D-735556DF6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8FC31E-95EE-4DD7-925F-6DEF4AE5A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570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EB196-21C6-4ADB-A56E-17BC7719A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28642-1369-46F8-8C83-178A508AE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A9B345-F42E-4C65-8665-A482CBE52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13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B54A1-ADD0-4FB8-9465-CBA443437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33912-4A46-4792-A754-94BEC462B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031C6C-6C94-4E3E-B272-C70517E3D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232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2232</TotalTime>
  <Words>1</Words>
  <Application>Microsoft Office PowerPoint</Application>
  <PresentationFormat>Widescreen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Database   Normalisation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  Normalisation</dc:title>
  <dc:creator>Pushpinder Kaur</dc:creator>
  <cp:lastModifiedBy>Pushpinder Kaur</cp:lastModifiedBy>
  <cp:revision>10</cp:revision>
  <dcterms:created xsi:type="dcterms:W3CDTF">2017-09-27T13:51:19Z</dcterms:created>
  <dcterms:modified xsi:type="dcterms:W3CDTF">2019-03-08T09:55:31Z</dcterms:modified>
</cp:coreProperties>
</file>

<file path=docProps/thumbnail.jpeg>
</file>